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F17AA7-EC2A-4353-98D9-BCF1CB598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F409DAE-6E19-4252-992B-9CCB1F6CB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371E87A-37D4-484F-98AE-A0C29715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A9F-294C-4024-BF05-0FFB555665EF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404692F-0E4B-44EA-9034-CCBF84A5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1CFE967-D332-4A16-94E7-59EAF57D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B0ED-7CE9-4E11-B7DA-B18B83FB9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68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E21A63-470F-495D-81B6-67300ED7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7E16C9D-E178-4017-8013-98D69172B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7FC26-7FF9-4A7F-9B8D-F78E5843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A9F-294C-4024-BF05-0FFB555665EF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466F3D0-D718-45C7-B78D-D513E567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5BECCD4-6A7B-461A-9108-ED51C2C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B0ED-7CE9-4E11-B7DA-B18B83FB9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56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EB0453F-AE06-44FB-A03E-FA36D53C1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192B81C-D8F2-49D0-8D9E-23B938C97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5BF906D-7B23-4DF3-AB3D-CA517DB8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A9F-294C-4024-BF05-0FFB555665EF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FA675C5-4192-419B-B889-D9F3B483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06FF45D-CEC6-451C-A12A-54F9AAB0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B0ED-7CE9-4E11-B7DA-B18B83FB9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04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41C541-6794-473C-B939-11E783E7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15E77A5-500A-417F-8B4D-C7CFCE156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AB10EF3-E591-4D75-B48C-FDBA0AA0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A9F-294C-4024-BF05-0FFB555665EF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F151CEB-ED7B-408B-AB04-623A8619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440E304-4B05-4BA2-A0AE-3DFBC5F6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B0ED-7CE9-4E11-B7DA-B18B83FB9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1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2984BE-FF14-4825-B626-D4FAC87B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18D183B-6D3E-4C12-9998-6E5259290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4C04247-834B-43CD-95A1-65306398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A9F-294C-4024-BF05-0FFB555665EF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055CA9B-346B-4876-B06C-24B92FB2D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680B8F-2C73-4CC4-B959-6B156ABA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B0ED-7CE9-4E11-B7DA-B18B83FB9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AB0C2E-B0C8-43B9-A890-0F6D92BE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FAFE130-0C66-477E-8CF2-ACE9C5D20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3254501-8317-40DC-9D12-46BA89719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DC97298-C52C-4C0E-99ED-75D4BF3C8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A9F-294C-4024-BF05-0FFB555665EF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7A3D916-3FBA-4564-AC53-E00CA3D7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486FB9D-FB71-4F5D-B2E3-28DBE981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B0ED-7CE9-4E11-B7DA-B18B83FB9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64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81C5C1-98DB-44D1-B5F9-C2AEB701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1B55C26-E508-4121-A9E3-26C4DE1D6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A98151B-537E-4A93-ABA5-D9A982F63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19A5D72-5B89-4654-AD57-64842285F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3AE913C-D786-4191-BC6E-F8BCA60B0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5C5585D4-18CF-41D1-BC02-F25A731D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A9F-294C-4024-BF05-0FFB555665EF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FD4D185-DA92-4186-8FE9-168F3D24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B51198C-481E-4A7E-9E7D-54C894D1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B0ED-7CE9-4E11-B7DA-B18B83FB9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01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D1F4E5-7BA5-467F-B8DD-5DAF8985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917D235-BFD4-4C35-A1E6-6128E4D1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A9F-294C-4024-BF05-0FFB555665EF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208410E-EA4A-4929-AACA-7747BFDB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F8CCB0D-859A-4E42-902E-B89EC5B7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B0ED-7CE9-4E11-B7DA-B18B83FB9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7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36EA24C-0300-43E8-A78B-33E095AD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A9F-294C-4024-BF05-0FFB555665EF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55F7F3A3-88F9-4B5A-8669-5D25DE8E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C7417C8-C916-48F2-88C2-090B9005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B0ED-7CE9-4E11-B7DA-B18B83FB9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20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DE39EC-2F80-419B-9B9B-F030DDE9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7FEF0C1-D53E-403D-9E6D-DBFACC932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B896176-908F-4139-89FF-634A37368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6EE6E2B-811E-44F2-A3C0-241D6553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A9F-294C-4024-BF05-0FFB555665EF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8A22970-E252-465F-A8FE-02545C91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80B5791-7571-401C-87B5-CE3529FE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B0ED-7CE9-4E11-B7DA-B18B83FB9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9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BD53BC-B787-47F0-B45B-93C7043CC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E99B4CA7-E6EB-439B-B57B-7377CF73A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416295A-5DDD-46EC-9581-A2C063A4F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DC3B87C-44A0-40E4-A0D4-E8C1A6F0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A9F-294C-4024-BF05-0FFB555665EF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3E46740-32C1-40A6-8D8B-E5A122D2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0F1B318-CF23-4D11-B341-8F57D5CE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B0ED-7CE9-4E11-B7DA-B18B83FB9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33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8669936-5733-4847-AB92-3F82CB01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C572F53-60E5-426B-B629-B0ED2DE1D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DD38644-FB1E-4D36-A321-7742A47C4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6A9F-294C-4024-BF05-0FFB555665EF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F8E5E9C-2C5F-418C-A749-39B7ADF74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CD2327-21E9-4C4C-81FE-AA1BF129A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EB0ED-7CE9-4E11-B7DA-B18B83FB9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47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service@standardhorizon.co.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rifoon Standard Horizon GX1800GPS/E (DSC en GPS) | AVA Marine">
            <a:extLst>
              <a:ext uri="{FF2B5EF4-FFF2-40B4-BE49-F238E27FC236}">
                <a16:creationId xmlns:a16="http://schemas.microsoft.com/office/drawing/2014/main" xmlns="" id="{A6C55E0B-A694-4DEF-BDFD-D34859F96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69"/>
          <a:stretch/>
        </p:blipFill>
        <p:spPr bwMode="auto">
          <a:xfrm>
            <a:off x="2111229" y="1893751"/>
            <a:ext cx="7969541" cy="12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8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868EAFE3-7ADF-4DB1-BBA9-F8CEE51ED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871049"/>
              </p:ext>
            </p:extLst>
          </p:nvPr>
        </p:nvGraphicFramePr>
        <p:xfrm>
          <a:off x="1652905" y="2572732"/>
          <a:ext cx="8886190" cy="3946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820">
                  <a:extLst>
                    <a:ext uri="{9D8B030D-6E8A-4147-A177-3AD203B41FA5}">
                      <a16:colId xmlns:a16="http://schemas.microsoft.com/office/drawing/2014/main" xmlns="" val="2173314036"/>
                    </a:ext>
                  </a:extLst>
                </a:gridCol>
                <a:gridCol w="1480820">
                  <a:extLst>
                    <a:ext uri="{9D8B030D-6E8A-4147-A177-3AD203B41FA5}">
                      <a16:colId xmlns:a16="http://schemas.microsoft.com/office/drawing/2014/main" xmlns="" val="112847563"/>
                    </a:ext>
                  </a:extLst>
                </a:gridCol>
                <a:gridCol w="1480820">
                  <a:extLst>
                    <a:ext uri="{9D8B030D-6E8A-4147-A177-3AD203B41FA5}">
                      <a16:colId xmlns:a16="http://schemas.microsoft.com/office/drawing/2014/main" xmlns="" val="2592235942"/>
                    </a:ext>
                  </a:extLst>
                </a:gridCol>
                <a:gridCol w="1480820">
                  <a:extLst>
                    <a:ext uri="{9D8B030D-6E8A-4147-A177-3AD203B41FA5}">
                      <a16:colId xmlns:a16="http://schemas.microsoft.com/office/drawing/2014/main" xmlns="" val="1500825689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xmlns="" val="2541662639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xmlns="" val="26387273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Modèle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HX40E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HX300E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HX210E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HX400E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HX890E / HX890E-BL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2661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Etanchéité/Flottaison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Flottante (nécessite le boitier de flottaison optionnel SHC-29), étanche IPX8, 3 ans de garantie étanche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Flottante, submersible selon la norme IPX8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Etanche et flottante, certifiée IPX7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Flottante, étanche IPX8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Submersible IPX8 et flotte, garantie imperméable de 3 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7164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Puissance d’émission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6W / 2.5W / 1W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5W / 1W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6W / 2.5W / 1W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5W / 2W / 1W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6W / 2W / 1W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0619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Type de batterie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SBR-23LI (7.4V, 1850mAh)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SBR-27LI (3.7V, 1560mAh)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SBR-23LI (7.4V, 1850mAh)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SBR-29LI (7.4V, 2400mAh)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SBR-13LI (7.4V, 1800mAh)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8730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Garantie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 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 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 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 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 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8964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GPS 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09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Fonction DSC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4461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Fonction ATIS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8442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Fonction FM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2072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Couleur de la VHF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NOIR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NOIR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NOIR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NOIR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NOIR ou BLEU MARINE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4175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Lumière stroboscopique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1985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Logiciel de programmation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YCE11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YCE17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YCE13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YCE19 et YCE20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6937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Câble de programmation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Câble de clonage CT-172 + Câble USB-62C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Jack vers USB, câble de programmation « SCU-37 »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Jack vers USB, câble de programmation USB-57B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Câble USB fourni avec la VHF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576123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8725D13-143B-46F8-8D6D-6633E334C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Comparatif des différentes VHF Portables Standard Horizon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7258A73-2BEA-4A6B-90A9-2D120D791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96" y="661614"/>
            <a:ext cx="2642534" cy="19111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B897515-2AA3-43D5-B81D-21939639F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40" y="776940"/>
            <a:ext cx="2527757" cy="18281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D5CB110-7510-47A8-BE56-81AFF46D2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76" y="776940"/>
            <a:ext cx="2483069" cy="17957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9AB4272-9684-42F4-B0F5-D5F353791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17" y="803863"/>
            <a:ext cx="2408615" cy="174194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9E80C62-E208-4815-9C22-42AC39A10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82" y="776941"/>
            <a:ext cx="2527757" cy="18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2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207836F-821D-4BDF-AE63-2D92A1FF8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10" y="176265"/>
            <a:ext cx="10655484" cy="668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8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39AD7B-53E3-4168-B5EB-B363D78E20B1}"/>
              </a:ext>
            </a:extLst>
          </p:cNvPr>
          <p:cNvSpPr/>
          <p:nvPr/>
        </p:nvSpPr>
        <p:spPr>
          <a:xfrm>
            <a:off x="2753448" y="9396"/>
            <a:ext cx="6685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Comparatif des différentes VHF Fixes et porte-voix Standard Horizon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05967A61-5C07-4B27-9045-1EA044497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28212"/>
              </p:ext>
            </p:extLst>
          </p:nvPr>
        </p:nvGraphicFramePr>
        <p:xfrm>
          <a:off x="2393631" y="1546149"/>
          <a:ext cx="7404734" cy="5381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3946">
                  <a:extLst>
                    <a:ext uri="{9D8B030D-6E8A-4147-A177-3AD203B41FA5}">
                      <a16:colId xmlns:a16="http://schemas.microsoft.com/office/drawing/2014/main" xmlns="" val="2173314036"/>
                    </a:ext>
                  </a:extLst>
                </a:gridCol>
                <a:gridCol w="1233946">
                  <a:extLst>
                    <a:ext uri="{9D8B030D-6E8A-4147-A177-3AD203B41FA5}">
                      <a16:colId xmlns:a16="http://schemas.microsoft.com/office/drawing/2014/main" xmlns="" val="112847563"/>
                    </a:ext>
                  </a:extLst>
                </a:gridCol>
                <a:gridCol w="1233946">
                  <a:extLst>
                    <a:ext uri="{9D8B030D-6E8A-4147-A177-3AD203B41FA5}">
                      <a16:colId xmlns:a16="http://schemas.microsoft.com/office/drawing/2014/main" xmlns="" val="2592235942"/>
                    </a:ext>
                  </a:extLst>
                </a:gridCol>
                <a:gridCol w="1233946">
                  <a:extLst>
                    <a:ext uri="{9D8B030D-6E8A-4147-A177-3AD203B41FA5}">
                      <a16:colId xmlns:a16="http://schemas.microsoft.com/office/drawing/2014/main" xmlns="" val="1500825689"/>
                    </a:ext>
                  </a:extLst>
                </a:gridCol>
                <a:gridCol w="1234475">
                  <a:extLst>
                    <a:ext uri="{9D8B030D-6E8A-4147-A177-3AD203B41FA5}">
                      <a16:colId xmlns:a16="http://schemas.microsoft.com/office/drawing/2014/main" xmlns="" val="2541662639"/>
                    </a:ext>
                  </a:extLst>
                </a:gridCol>
                <a:gridCol w="1234475">
                  <a:extLst>
                    <a:ext uri="{9D8B030D-6E8A-4147-A177-3AD203B41FA5}">
                      <a16:colId xmlns:a16="http://schemas.microsoft.com/office/drawing/2014/main" xmlns="" val="3372155195"/>
                    </a:ext>
                  </a:extLst>
                </a:gridCol>
              </a:tblGrid>
              <a:tr h="2121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Modèle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GX1400GPS/E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GX1800G / GX1850G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GX2400E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GX6000E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VLH3000 (porte-voix)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2661208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Etanchéité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Submersible selon la norme IPX8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Submersible selon la norme IPX8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Submersible selon la norme IPX8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Submersible selon la norme IPX8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Submersible selon la norme IPX7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7164804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Puissance d’émission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25W (Hi) / 1W (Lo)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25W (Hi) / 1W (Lo)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25W (Hi) / 1W (Lo)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25W (Hi) / 1W (Lo)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0619213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Tension d’alimentation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13,8 VDC (+/-20%)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13,8 VDC (11V à 16,5V)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13,8 VDC (11V à 16,5V)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13,8 VDC (11V à 16,5V)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13,8 VDC (+/-20%)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8730045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Consommation en veille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0,55A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0,55A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7568547"/>
                  </a:ext>
                </a:extLst>
              </a:tr>
              <a:tr h="3527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Consommation en réception (sortie AF Maximum)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9867102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Consommation en émission Hi / 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5,0A / 1,0A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5,0A / 1,0A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5,0A / 1,0A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5,0A / 1,0A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0858276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Consommation maximum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6131439"/>
                  </a:ext>
                </a:extLst>
              </a:tr>
              <a:tr h="114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Garantie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 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 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 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 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8964375"/>
                  </a:ext>
                </a:extLst>
              </a:tr>
              <a:tr h="114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GPS 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094142"/>
                  </a:ext>
                </a:extLst>
              </a:tr>
              <a:tr h="114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Fonction DSC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4461260"/>
                  </a:ext>
                </a:extLst>
              </a:tr>
              <a:tr h="114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Fonction ATIS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8442647"/>
                  </a:ext>
                </a:extLst>
              </a:tr>
              <a:tr h="114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Fonction porte-voix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8575751"/>
                  </a:ext>
                </a:extLst>
              </a:tr>
              <a:tr h="114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Fonction Intercom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 (Avec RAM4)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 (Avec RAM4)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 (Avec RAM4)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5537677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Récepteur AIS Interne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NON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2072247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Emetteur AIS Interne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NON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NON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NON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NON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4175141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Fonction Cryptage de voix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929834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A37457A-4F6F-468A-AB86-F32DC303C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449" y="661555"/>
            <a:ext cx="998553" cy="7474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2CDB84F-4351-45F5-8028-1D05B4FF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687" y="503376"/>
            <a:ext cx="1010862" cy="9617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C720F41-BBAE-48CA-AD0F-15FFF3DC7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667" y="503376"/>
            <a:ext cx="1010862" cy="9184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71FD933-8392-45AC-B0D9-E457B83AA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924" y="397571"/>
            <a:ext cx="980010" cy="10864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7C8B023-54BB-4C13-B835-379FEF785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9904" y="440895"/>
            <a:ext cx="997956" cy="10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7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1AC43635-DC66-4A3C-BB01-1315B4292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92161"/>
              </p:ext>
            </p:extLst>
          </p:nvPr>
        </p:nvGraphicFramePr>
        <p:xfrm>
          <a:off x="2393633" y="746917"/>
          <a:ext cx="7404734" cy="5919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3946">
                  <a:extLst>
                    <a:ext uri="{9D8B030D-6E8A-4147-A177-3AD203B41FA5}">
                      <a16:colId xmlns:a16="http://schemas.microsoft.com/office/drawing/2014/main" xmlns="" val="2752939938"/>
                    </a:ext>
                  </a:extLst>
                </a:gridCol>
                <a:gridCol w="1233946">
                  <a:extLst>
                    <a:ext uri="{9D8B030D-6E8A-4147-A177-3AD203B41FA5}">
                      <a16:colId xmlns:a16="http://schemas.microsoft.com/office/drawing/2014/main" xmlns="" val="3368299434"/>
                    </a:ext>
                  </a:extLst>
                </a:gridCol>
                <a:gridCol w="1233946">
                  <a:extLst>
                    <a:ext uri="{9D8B030D-6E8A-4147-A177-3AD203B41FA5}">
                      <a16:colId xmlns:a16="http://schemas.microsoft.com/office/drawing/2014/main" xmlns="" val="2958477572"/>
                    </a:ext>
                  </a:extLst>
                </a:gridCol>
                <a:gridCol w="1233946">
                  <a:extLst>
                    <a:ext uri="{9D8B030D-6E8A-4147-A177-3AD203B41FA5}">
                      <a16:colId xmlns:a16="http://schemas.microsoft.com/office/drawing/2014/main" xmlns="" val="432258585"/>
                    </a:ext>
                  </a:extLst>
                </a:gridCol>
                <a:gridCol w="1234475">
                  <a:extLst>
                    <a:ext uri="{9D8B030D-6E8A-4147-A177-3AD203B41FA5}">
                      <a16:colId xmlns:a16="http://schemas.microsoft.com/office/drawing/2014/main" xmlns="" val="1110676318"/>
                    </a:ext>
                  </a:extLst>
                </a:gridCol>
                <a:gridCol w="1234475">
                  <a:extLst>
                    <a:ext uri="{9D8B030D-6E8A-4147-A177-3AD203B41FA5}">
                      <a16:colId xmlns:a16="http://schemas.microsoft.com/office/drawing/2014/main" xmlns="" val="2503486527"/>
                    </a:ext>
                  </a:extLst>
                </a:gridCol>
              </a:tblGrid>
              <a:tr h="99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Porte-voix (Impédance) / Puissance 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30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25 Watts x 2 CH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30 Watts x 2 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465159"/>
                  </a:ext>
                </a:extLst>
              </a:tr>
              <a:tr h="99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 Intercom (Impédance) / Puissance 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4.0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4.0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4.0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4.0 Watts x 2 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849917"/>
                  </a:ext>
                </a:extLst>
              </a:tr>
              <a:tr h="161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 externe (Impédance) / Puissance 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4.5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4.5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4.5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4.5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6.0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8724509"/>
                  </a:ext>
                </a:extLst>
              </a:tr>
              <a:tr h="1612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 interne (Impédance) / Puissance 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3.0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3.0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3.0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3.0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2.0 Watts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925304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Entrée/Sortie NMEA2000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NON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NON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3381450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Entrée/Sortie NMEA0183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0693770"/>
                  </a:ext>
                </a:extLst>
              </a:tr>
              <a:tr h="3527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Phrases entrée NMEA 0183 (4800 bauds)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GGA,GLL,GNS,RMC,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GGA,GLL,GNS,RMC,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GGA,GLL,GNS,RMC,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GGA,GLL,GNS,RMC,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9128930"/>
                  </a:ext>
                </a:extLst>
              </a:tr>
              <a:tr h="3527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Phrases Sortie NMEA 0183 (4800 bauds)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DSC,DSE,GGA,GLL,GNS,RMC,GSA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DSC,DSE,GGA,GLL,GNS,RMC,GSA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DSC,DSE,GGA,GLL,GNS,RMC,GSA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DSC,DSE,GGA,GLL,GNS,RMC,GSA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0711871"/>
                  </a:ext>
                </a:extLst>
              </a:tr>
              <a:tr h="3527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Phrases entrée NMEA 0183 (38400 bauds)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GGA,GLL,GNS,RMC,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GGA,GLL,GNS,RMC,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GGA,GLL,GNS,RMC,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GGA,GLL,GNS,RMC,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1315422"/>
                  </a:ext>
                </a:extLst>
              </a:tr>
              <a:tr h="3527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Phrases sortie NMEA 0183 (38400 bauds)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DSC,DSE,GGA,GLL,GNS,RMC,GSA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DSC,DSE,GGA,GLL,GNS,RMC,GSA &amp; GSV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DSC,DSE,GGA,GLL,GNS,RMC,GSA, GSV &amp; VDM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DSC,DSE,GGA,GLL,GNS,RMC,GSA, GSV &amp; VDM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5828370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Logiciel de programmation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YCE22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YCE21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YCE26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YCE07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355499"/>
                  </a:ext>
                </a:extLst>
              </a:tr>
              <a:tr h="3527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Câble de programmation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DB9 port série PC vers fils port NMEA0183 VHF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Câble de clonage CT-99 + Câble USB-62C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Câble de clonage CT-99 + Câble USB-62C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Câble USB fourni avec la VHF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7187322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E26C4F0C-ED15-4D39-BEFB-40C1F3D1D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2216"/>
              </p:ext>
            </p:extLst>
          </p:nvPr>
        </p:nvGraphicFramePr>
        <p:xfrm>
          <a:off x="2393633" y="233361"/>
          <a:ext cx="7404734" cy="538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3946">
                  <a:extLst>
                    <a:ext uri="{9D8B030D-6E8A-4147-A177-3AD203B41FA5}">
                      <a16:colId xmlns:a16="http://schemas.microsoft.com/office/drawing/2014/main" xmlns="" val="23518013"/>
                    </a:ext>
                  </a:extLst>
                </a:gridCol>
                <a:gridCol w="1233946">
                  <a:extLst>
                    <a:ext uri="{9D8B030D-6E8A-4147-A177-3AD203B41FA5}">
                      <a16:colId xmlns:a16="http://schemas.microsoft.com/office/drawing/2014/main" xmlns="" val="3288804795"/>
                    </a:ext>
                  </a:extLst>
                </a:gridCol>
                <a:gridCol w="1233946">
                  <a:extLst>
                    <a:ext uri="{9D8B030D-6E8A-4147-A177-3AD203B41FA5}">
                      <a16:colId xmlns:a16="http://schemas.microsoft.com/office/drawing/2014/main" xmlns="" val="2326644091"/>
                    </a:ext>
                  </a:extLst>
                </a:gridCol>
                <a:gridCol w="1233946">
                  <a:extLst>
                    <a:ext uri="{9D8B030D-6E8A-4147-A177-3AD203B41FA5}">
                      <a16:colId xmlns:a16="http://schemas.microsoft.com/office/drawing/2014/main" xmlns="" val="356239486"/>
                    </a:ext>
                  </a:extLst>
                </a:gridCol>
                <a:gridCol w="1234475">
                  <a:extLst>
                    <a:ext uri="{9D8B030D-6E8A-4147-A177-3AD203B41FA5}">
                      <a16:colId xmlns:a16="http://schemas.microsoft.com/office/drawing/2014/main" xmlns="" val="1507137271"/>
                    </a:ext>
                  </a:extLst>
                </a:gridCol>
                <a:gridCol w="1234475">
                  <a:extLst>
                    <a:ext uri="{9D8B030D-6E8A-4147-A177-3AD203B41FA5}">
                      <a16:colId xmlns:a16="http://schemas.microsoft.com/office/drawing/2014/main" xmlns="" val="270929088"/>
                    </a:ext>
                  </a:extLst>
                </a:gridCol>
              </a:tblGrid>
              <a:tr h="233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Modèle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GX1400GPS/E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GX1800G / GX1850G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GX2400E (Remplacement de la GX2200E)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GX6000E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VLH3000 (porte-voix)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5961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91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A098654-3928-4F5C-9105-4C4FB5A43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24" y="0"/>
            <a:ext cx="10124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6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2D431E0-8725-41EF-BFAD-AA8DF5166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24" y="0"/>
            <a:ext cx="10610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1208307-C809-4B77-ABC2-C5ED70E548CE}"/>
              </a:ext>
            </a:extLst>
          </p:cNvPr>
          <p:cNvSpPr txBox="1"/>
          <p:nvPr/>
        </p:nvSpPr>
        <p:spPr>
          <a:xfrm>
            <a:off x="2755536" y="3656848"/>
            <a:ext cx="3140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1 seul contact :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hlinkClick r:id="rId2"/>
              </a:rPr>
              <a:t>service@standardhorizon.co.uk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B955CF5-72AB-4D2D-B235-3BB1A3C62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427" y="3850616"/>
            <a:ext cx="1728920" cy="115146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935D099-20C5-4EB1-B6DE-397A70A0C4C2}"/>
              </a:ext>
            </a:extLst>
          </p:cNvPr>
          <p:cNvSpPr txBox="1"/>
          <p:nvPr/>
        </p:nvSpPr>
        <p:spPr>
          <a:xfrm>
            <a:off x="4325549" y="2158323"/>
            <a:ext cx="290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Garantie constructeur : 3 ans</a:t>
            </a:r>
          </a:p>
        </p:txBody>
      </p:sp>
    </p:spTree>
    <p:extLst>
      <p:ext uri="{BB962C8B-B14F-4D97-AF65-F5344CB8AC3E}">
        <p14:creationId xmlns:p14="http://schemas.microsoft.com/office/powerpoint/2010/main" val="24007848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761</Words>
  <Application>Microsoft Office PowerPoint</Application>
  <PresentationFormat>Personnalisé</PresentationFormat>
  <Paragraphs>255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HORIZON</dc:title>
  <dc:creator>TSE MCTech07</dc:creator>
  <cp:lastModifiedBy>Vincent Glouannec</cp:lastModifiedBy>
  <cp:revision>30</cp:revision>
  <dcterms:created xsi:type="dcterms:W3CDTF">2021-01-19T10:52:06Z</dcterms:created>
  <dcterms:modified xsi:type="dcterms:W3CDTF">2021-02-11T15:53:13Z</dcterms:modified>
</cp:coreProperties>
</file>